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3"/>
  </p:sldMasterIdLst>
  <p:notesMasterIdLst>
    <p:notesMasterId r:id="rId4"/>
  </p:notesMasterIdLst>
  <p:sldIdLst>
    <p:sldId id="256" r:id="rId5"/>
  </p:sldIdLst>
  <p:sldSz cy="9906000" cx="6858000"/>
  <p:notesSz cx="6858000" cy="9144000"/>
  <p:embeddedFontLst>
    <p:embeddedFont>
      <p:font typeface="Play"/>
      <p:regular r:id="rId6"/>
      <p:bold r:id="rId7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r:id="rId8" roundtripDataSignature="AMtx7mhehHY4mqr5eY9AejkOCpdq030rx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6" Type="http://schemas.openxmlformats.org/officeDocument/2006/relationships/font" Target="fonts/Play-regular.fntdata"/><Relationship Id="rId7" Type="http://schemas.openxmlformats.org/officeDocument/2006/relationships/font" Target="fonts/Play-bold.fntdata"/><Relationship Id="rId8" Type="http://customschemas.google.com/relationships/presentationmetadata" Target="meta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タイトル スライド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3"/>
          <p:cNvSpPr txBox="1"/>
          <p:nvPr>
            <p:ph type="ctrTitle"/>
          </p:nvPr>
        </p:nvSpPr>
        <p:spPr>
          <a:xfrm>
            <a:off x="514350" y="1621191"/>
            <a:ext cx="5829300" cy="344875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Play"/>
              <a:buNone/>
              <a:defRPr sz="45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3"/>
          <p:cNvSpPr txBox="1"/>
          <p:nvPr>
            <p:ph idx="1" type="subTitle"/>
          </p:nvPr>
        </p:nvSpPr>
        <p:spPr>
          <a:xfrm>
            <a:off x="857250" y="5202944"/>
            <a:ext cx="5143500" cy="239165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1pPr>
            <a:lvl2pPr lvl="1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2pPr>
            <a:lvl3pPr lvl="2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/>
            </a:lvl3pPr>
            <a:lvl4pPr lvl="3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lvl="4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lvl="5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/>
        </p:txBody>
      </p:sp>
      <p:sp>
        <p:nvSpPr>
          <p:cNvPr id="14" name="Google Shape;14;p3"/>
          <p:cNvSpPr txBox="1"/>
          <p:nvPr>
            <p:ph idx="10" type="dt"/>
          </p:nvPr>
        </p:nvSpPr>
        <p:spPr>
          <a:xfrm>
            <a:off x="471487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3"/>
          <p:cNvSpPr txBox="1"/>
          <p:nvPr>
            <p:ph idx="11" type="ftr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3"/>
          <p:cNvSpPr txBox="1"/>
          <p:nvPr>
            <p:ph idx="12" type="sldNum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タイトルと縦書きテキスト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2"/>
          <p:cNvSpPr txBox="1"/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2"/>
          <p:cNvSpPr txBox="1"/>
          <p:nvPr>
            <p:ph idx="1" type="body"/>
          </p:nvPr>
        </p:nvSpPr>
        <p:spPr>
          <a:xfrm rot="5400000">
            <a:off x="286367" y="2822135"/>
            <a:ext cx="6285266" cy="59150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12"/>
          <p:cNvSpPr txBox="1"/>
          <p:nvPr>
            <p:ph idx="10" type="dt"/>
          </p:nvPr>
        </p:nvSpPr>
        <p:spPr>
          <a:xfrm>
            <a:off x="471487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2"/>
          <p:cNvSpPr txBox="1"/>
          <p:nvPr>
            <p:ph idx="11" type="ftr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2"/>
          <p:cNvSpPr txBox="1"/>
          <p:nvPr>
            <p:ph idx="12" type="sldNum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縦書きタイトルと&#10;縦書きテキスト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3"/>
          <p:cNvSpPr txBox="1"/>
          <p:nvPr>
            <p:ph type="title"/>
          </p:nvPr>
        </p:nvSpPr>
        <p:spPr>
          <a:xfrm rot="5400000">
            <a:off x="1449696" y="3985464"/>
            <a:ext cx="8394877" cy="147875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3"/>
          <p:cNvSpPr txBox="1"/>
          <p:nvPr>
            <p:ph idx="1" type="body"/>
          </p:nvPr>
        </p:nvSpPr>
        <p:spPr>
          <a:xfrm rot="5400000">
            <a:off x="-1550679" y="2549570"/>
            <a:ext cx="8394877" cy="435054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13"/>
          <p:cNvSpPr txBox="1"/>
          <p:nvPr>
            <p:ph idx="10" type="dt"/>
          </p:nvPr>
        </p:nvSpPr>
        <p:spPr>
          <a:xfrm>
            <a:off x="471487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3"/>
          <p:cNvSpPr txBox="1"/>
          <p:nvPr>
            <p:ph idx="11" type="ftr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13"/>
          <p:cNvSpPr txBox="1"/>
          <p:nvPr>
            <p:ph idx="12" type="sldNum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タイトルとコンテンツ" type="obj">
  <p:cSld name="OBJECT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4"/>
          <p:cNvSpPr txBox="1"/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" type="body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0" name="Google Shape;20;p4"/>
          <p:cNvSpPr txBox="1"/>
          <p:nvPr>
            <p:ph idx="10" type="dt"/>
          </p:nvPr>
        </p:nvSpPr>
        <p:spPr>
          <a:xfrm>
            <a:off x="471487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4"/>
          <p:cNvSpPr txBox="1"/>
          <p:nvPr>
            <p:ph idx="11" type="ftr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4"/>
          <p:cNvSpPr txBox="1"/>
          <p:nvPr>
            <p:ph idx="12" type="sldNum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セクション見出し" type="secHead">
  <p:cSld name="SECTION_HEADER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5"/>
          <p:cNvSpPr txBox="1"/>
          <p:nvPr>
            <p:ph type="title"/>
          </p:nvPr>
        </p:nvSpPr>
        <p:spPr>
          <a:xfrm>
            <a:off x="467916" y="2469624"/>
            <a:ext cx="5915025" cy="412062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Play"/>
              <a:buNone/>
              <a:defRPr sz="45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5"/>
          <p:cNvSpPr txBox="1"/>
          <p:nvPr>
            <p:ph idx="1" type="body"/>
          </p:nvPr>
        </p:nvSpPr>
        <p:spPr>
          <a:xfrm>
            <a:off x="467916" y="6629226"/>
            <a:ext cx="5915025" cy="21669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757575"/>
              </a:buClr>
              <a:buSzPts val="1800"/>
              <a:buNone/>
              <a:defRPr sz="1800">
                <a:solidFill>
                  <a:srgbClr val="757575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757575"/>
              </a:buClr>
              <a:buSzPts val="1500"/>
              <a:buNone/>
              <a:defRPr sz="1500">
                <a:solidFill>
                  <a:srgbClr val="757575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757575"/>
              </a:buClr>
              <a:buSzPts val="1350"/>
              <a:buNone/>
              <a:defRPr sz="1350">
                <a:solidFill>
                  <a:srgbClr val="757575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757575"/>
              </a:buClr>
              <a:buSzPts val="1200"/>
              <a:buNone/>
              <a:defRPr sz="1200">
                <a:solidFill>
                  <a:srgbClr val="757575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757575"/>
              </a:buClr>
              <a:buSzPts val="1200"/>
              <a:buNone/>
              <a:defRPr sz="1200">
                <a:solidFill>
                  <a:srgbClr val="757575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757575"/>
              </a:buClr>
              <a:buSzPts val="1200"/>
              <a:buNone/>
              <a:defRPr sz="1200">
                <a:solidFill>
                  <a:srgbClr val="757575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757575"/>
              </a:buClr>
              <a:buSzPts val="1200"/>
              <a:buNone/>
              <a:defRPr sz="1200">
                <a:solidFill>
                  <a:srgbClr val="757575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757575"/>
              </a:buClr>
              <a:buSzPts val="1200"/>
              <a:buNone/>
              <a:defRPr sz="1200">
                <a:solidFill>
                  <a:srgbClr val="757575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757575"/>
              </a:buClr>
              <a:buSzPts val="1200"/>
              <a:buNone/>
              <a:defRPr sz="1200">
                <a:solidFill>
                  <a:srgbClr val="757575"/>
                </a:solidFill>
              </a:defRPr>
            </a:lvl9pPr>
          </a:lstStyle>
          <a:p/>
        </p:txBody>
      </p:sp>
      <p:sp>
        <p:nvSpPr>
          <p:cNvPr id="26" name="Google Shape;26;p5"/>
          <p:cNvSpPr txBox="1"/>
          <p:nvPr>
            <p:ph idx="10" type="dt"/>
          </p:nvPr>
        </p:nvSpPr>
        <p:spPr>
          <a:xfrm>
            <a:off x="471487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5"/>
          <p:cNvSpPr txBox="1"/>
          <p:nvPr>
            <p:ph idx="11" type="ftr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5"/>
          <p:cNvSpPr txBox="1"/>
          <p:nvPr>
            <p:ph idx="12" type="sldNum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2 つのコンテンツ" type="twoObj">
  <p:cSld name="TWO_OBJECTS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6"/>
          <p:cNvSpPr txBox="1"/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6"/>
          <p:cNvSpPr txBox="1"/>
          <p:nvPr>
            <p:ph idx="1" type="body"/>
          </p:nvPr>
        </p:nvSpPr>
        <p:spPr>
          <a:xfrm>
            <a:off x="471488" y="2637014"/>
            <a:ext cx="2914650" cy="628526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2" name="Google Shape;32;p6"/>
          <p:cNvSpPr txBox="1"/>
          <p:nvPr>
            <p:ph idx="2" type="body"/>
          </p:nvPr>
        </p:nvSpPr>
        <p:spPr>
          <a:xfrm>
            <a:off x="3471863" y="2637014"/>
            <a:ext cx="2914650" cy="628526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3" name="Google Shape;33;p6"/>
          <p:cNvSpPr txBox="1"/>
          <p:nvPr>
            <p:ph idx="10" type="dt"/>
          </p:nvPr>
        </p:nvSpPr>
        <p:spPr>
          <a:xfrm>
            <a:off x="471487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6"/>
          <p:cNvSpPr txBox="1"/>
          <p:nvPr>
            <p:ph idx="11" type="ftr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6"/>
          <p:cNvSpPr txBox="1"/>
          <p:nvPr>
            <p:ph idx="12" type="sldNum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比較" type="twoTxTwoObj">
  <p:cSld name="TWO_OBJECTS_WITH_TEXT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7"/>
          <p:cNvSpPr txBox="1"/>
          <p:nvPr>
            <p:ph type="title"/>
          </p:nvPr>
        </p:nvSpPr>
        <p:spPr>
          <a:xfrm>
            <a:off x="472381" y="527405"/>
            <a:ext cx="5915025" cy="191470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7"/>
          <p:cNvSpPr txBox="1"/>
          <p:nvPr>
            <p:ph idx="1" type="body"/>
          </p:nvPr>
        </p:nvSpPr>
        <p:spPr>
          <a:xfrm>
            <a:off x="472381" y="2428347"/>
            <a:ext cx="2901255" cy="119009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1pPr>
            <a:lvl2pPr indent="-2286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b="1" sz="1500"/>
            </a:lvl2pPr>
            <a:lvl3pPr indent="-2286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b="1" sz="1350"/>
            </a:lvl3pPr>
            <a:lvl4pPr indent="-2286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4pPr>
            <a:lvl5pPr indent="-2286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5pPr>
            <a:lvl6pPr indent="-2286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6pPr>
            <a:lvl7pPr indent="-2286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7pPr>
            <a:lvl8pPr indent="-2286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8pPr>
            <a:lvl9pPr indent="-2286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9pPr>
          </a:lstStyle>
          <a:p/>
        </p:txBody>
      </p:sp>
      <p:sp>
        <p:nvSpPr>
          <p:cNvPr id="39" name="Google Shape;39;p7"/>
          <p:cNvSpPr txBox="1"/>
          <p:nvPr>
            <p:ph idx="2" type="body"/>
          </p:nvPr>
        </p:nvSpPr>
        <p:spPr>
          <a:xfrm>
            <a:off x="472381" y="3618442"/>
            <a:ext cx="2901255" cy="532218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0" name="Google Shape;40;p7"/>
          <p:cNvSpPr txBox="1"/>
          <p:nvPr>
            <p:ph idx="3" type="body"/>
          </p:nvPr>
        </p:nvSpPr>
        <p:spPr>
          <a:xfrm>
            <a:off x="3471863" y="2428347"/>
            <a:ext cx="2915543" cy="119009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1pPr>
            <a:lvl2pPr indent="-2286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b="1" sz="1500"/>
            </a:lvl2pPr>
            <a:lvl3pPr indent="-2286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b="1" sz="1350"/>
            </a:lvl3pPr>
            <a:lvl4pPr indent="-2286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4pPr>
            <a:lvl5pPr indent="-2286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5pPr>
            <a:lvl6pPr indent="-2286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6pPr>
            <a:lvl7pPr indent="-2286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7pPr>
            <a:lvl8pPr indent="-2286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8pPr>
            <a:lvl9pPr indent="-2286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9pPr>
          </a:lstStyle>
          <a:p/>
        </p:txBody>
      </p:sp>
      <p:sp>
        <p:nvSpPr>
          <p:cNvPr id="41" name="Google Shape;41;p7"/>
          <p:cNvSpPr txBox="1"/>
          <p:nvPr>
            <p:ph idx="4" type="body"/>
          </p:nvPr>
        </p:nvSpPr>
        <p:spPr>
          <a:xfrm>
            <a:off x="3471863" y="3618442"/>
            <a:ext cx="2915543" cy="532218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2" name="Google Shape;42;p7"/>
          <p:cNvSpPr txBox="1"/>
          <p:nvPr>
            <p:ph idx="10" type="dt"/>
          </p:nvPr>
        </p:nvSpPr>
        <p:spPr>
          <a:xfrm>
            <a:off x="471487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7"/>
          <p:cNvSpPr txBox="1"/>
          <p:nvPr>
            <p:ph idx="11" type="ftr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7"/>
          <p:cNvSpPr txBox="1"/>
          <p:nvPr>
            <p:ph idx="12" type="sldNum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タイトルのみ" type="titleOnly">
  <p:cSld name="TITLE_ONLY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8"/>
          <p:cNvSpPr txBox="1"/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8"/>
          <p:cNvSpPr txBox="1"/>
          <p:nvPr>
            <p:ph idx="10" type="dt"/>
          </p:nvPr>
        </p:nvSpPr>
        <p:spPr>
          <a:xfrm>
            <a:off x="471487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8"/>
          <p:cNvSpPr txBox="1"/>
          <p:nvPr>
            <p:ph idx="11" type="ftr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8"/>
          <p:cNvSpPr txBox="1"/>
          <p:nvPr>
            <p:ph idx="12" type="sldNum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白紙" type="blank">
  <p:cSld name="BLANK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9"/>
          <p:cNvSpPr txBox="1"/>
          <p:nvPr>
            <p:ph idx="10" type="dt"/>
          </p:nvPr>
        </p:nvSpPr>
        <p:spPr>
          <a:xfrm>
            <a:off x="471487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9"/>
          <p:cNvSpPr txBox="1"/>
          <p:nvPr>
            <p:ph idx="11" type="ftr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9"/>
          <p:cNvSpPr txBox="1"/>
          <p:nvPr>
            <p:ph idx="12" type="sldNum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タイトル付きのコンテンツ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0"/>
          <p:cNvSpPr txBox="1"/>
          <p:nvPr>
            <p:ph type="title"/>
          </p:nvPr>
        </p:nvSpPr>
        <p:spPr>
          <a:xfrm>
            <a:off x="472381" y="660400"/>
            <a:ext cx="2211884" cy="23114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Play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10"/>
          <p:cNvSpPr txBox="1"/>
          <p:nvPr>
            <p:ph idx="1" type="body"/>
          </p:nvPr>
        </p:nvSpPr>
        <p:spPr>
          <a:xfrm>
            <a:off x="2915543" y="1426282"/>
            <a:ext cx="3471863" cy="703968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6195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  <a:defRPr sz="2100"/>
            </a:lvl2pPr>
            <a:lvl3pPr indent="-3429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2385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4pPr>
            <a:lvl5pPr indent="-32385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5pPr>
            <a:lvl6pPr indent="-32385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6pPr>
            <a:lvl7pPr indent="-32385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7pPr>
            <a:lvl8pPr indent="-32385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8pPr>
            <a:lvl9pPr indent="-32385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9pPr>
          </a:lstStyle>
          <a:p/>
        </p:txBody>
      </p:sp>
      <p:sp>
        <p:nvSpPr>
          <p:cNvPr id="57" name="Google Shape;57;p10"/>
          <p:cNvSpPr txBox="1"/>
          <p:nvPr>
            <p:ph idx="2" type="body"/>
          </p:nvPr>
        </p:nvSpPr>
        <p:spPr>
          <a:xfrm>
            <a:off x="472381" y="2971800"/>
            <a:ext cx="2211884" cy="550562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indent="-2286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2pPr>
            <a:lvl3pPr indent="-2286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indent="-2286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4pPr>
            <a:lvl5pPr indent="-2286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5pPr>
            <a:lvl6pPr indent="-2286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6pPr>
            <a:lvl7pPr indent="-2286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7pPr>
            <a:lvl8pPr indent="-2286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8pPr>
            <a:lvl9pPr indent="-2286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9pPr>
          </a:lstStyle>
          <a:p/>
        </p:txBody>
      </p:sp>
      <p:sp>
        <p:nvSpPr>
          <p:cNvPr id="58" name="Google Shape;58;p10"/>
          <p:cNvSpPr txBox="1"/>
          <p:nvPr>
            <p:ph idx="10" type="dt"/>
          </p:nvPr>
        </p:nvSpPr>
        <p:spPr>
          <a:xfrm>
            <a:off x="471487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10"/>
          <p:cNvSpPr txBox="1"/>
          <p:nvPr>
            <p:ph idx="11" type="ftr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0"/>
          <p:cNvSpPr txBox="1"/>
          <p:nvPr>
            <p:ph idx="12" type="sldNum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タイトル付きの図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1"/>
          <p:cNvSpPr txBox="1"/>
          <p:nvPr>
            <p:ph type="title"/>
          </p:nvPr>
        </p:nvSpPr>
        <p:spPr>
          <a:xfrm>
            <a:off x="472381" y="660400"/>
            <a:ext cx="2211884" cy="23114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Play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1"/>
          <p:cNvSpPr/>
          <p:nvPr>
            <p:ph idx="2" type="pic"/>
          </p:nvPr>
        </p:nvSpPr>
        <p:spPr>
          <a:xfrm>
            <a:off x="2915543" y="1426282"/>
            <a:ext cx="3471863" cy="7039681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1"/>
          <p:cNvSpPr txBox="1"/>
          <p:nvPr>
            <p:ph idx="1" type="body"/>
          </p:nvPr>
        </p:nvSpPr>
        <p:spPr>
          <a:xfrm>
            <a:off x="472381" y="2971800"/>
            <a:ext cx="2211884" cy="550562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indent="-2286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2pPr>
            <a:lvl3pPr indent="-2286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indent="-2286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4pPr>
            <a:lvl5pPr indent="-2286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5pPr>
            <a:lvl6pPr indent="-2286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6pPr>
            <a:lvl7pPr indent="-2286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7pPr>
            <a:lvl8pPr indent="-2286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8pPr>
            <a:lvl9pPr indent="-2286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9pPr>
          </a:lstStyle>
          <a:p/>
        </p:txBody>
      </p:sp>
      <p:sp>
        <p:nvSpPr>
          <p:cNvPr id="65" name="Google Shape;65;p11"/>
          <p:cNvSpPr txBox="1"/>
          <p:nvPr>
            <p:ph idx="10" type="dt"/>
          </p:nvPr>
        </p:nvSpPr>
        <p:spPr>
          <a:xfrm>
            <a:off x="471487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1"/>
          <p:cNvSpPr txBox="1"/>
          <p:nvPr>
            <p:ph idx="11" type="ftr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1"/>
          <p:cNvSpPr txBox="1"/>
          <p:nvPr>
            <p:ph idx="12" type="sldNum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"/>
          <p:cNvSpPr txBox="1"/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Play"/>
              <a:buNone/>
              <a:defRPr b="0" i="0" sz="3300" u="none" cap="none" strike="noStrike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2"/>
          <p:cNvSpPr txBox="1"/>
          <p:nvPr>
            <p:ph idx="1" type="body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61950" lvl="0" marL="457200" marR="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  <a:defRPr b="0" i="0" sz="21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42900" lvl="1" marL="9144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23850" lvl="2" marL="13716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b="0" i="0" sz="1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14325" lvl="3" marL="18288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14325" lvl="4" marL="22860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14325" lvl="5" marL="27432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14325" lvl="6" marL="32004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14325" lvl="7" marL="36576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14325" lvl="8" marL="41148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p2"/>
          <p:cNvSpPr txBox="1"/>
          <p:nvPr>
            <p:ph idx="10" type="dt"/>
          </p:nvPr>
        </p:nvSpPr>
        <p:spPr>
          <a:xfrm>
            <a:off x="471487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9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9" name="Google Shape;9;p2"/>
          <p:cNvSpPr txBox="1"/>
          <p:nvPr>
            <p:ph idx="11" type="ftr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9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0" name="Google Shape;10;p2"/>
          <p:cNvSpPr txBox="1"/>
          <p:nvPr>
            <p:ph idx="12" type="sldNum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Relationship Id="rId4" Type="http://schemas.openxmlformats.org/officeDocument/2006/relationships/image" Target="../media/image2.png"/><Relationship Id="rId5" Type="http://schemas.openxmlformats.org/officeDocument/2006/relationships/image" Target="../media/image4.png"/><Relationship Id="rId6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4" name="Google Shape;84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51150" y="7475600"/>
            <a:ext cx="5155698" cy="2213350"/>
          </a:xfrm>
          <a:prstGeom prst="rect">
            <a:avLst/>
          </a:prstGeom>
          <a:noFill/>
          <a:ln>
            <a:noFill/>
          </a:ln>
        </p:spPr>
      </p:pic>
      <p:pic>
        <p:nvPicPr>
          <p:cNvPr id="85" name="Google Shape;85;p1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851144" y="6172021"/>
            <a:ext cx="2274441" cy="123043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テーブル&#10;&#10;AI によって生成されたコンテンツは間違っている可能性があります。" id="86" name="Google Shape;86;p1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4193658" y="5533007"/>
            <a:ext cx="2194560" cy="1942592"/>
          </a:xfrm>
          <a:prstGeom prst="rect">
            <a:avLst/>
          </a:prstGeom>
          <a:noFill/>
          <a:ln>
            <a:noFill/>
          </a:ln>
        </p:spPr>
      </p:pic>
      <p:sp>
        <p:nvSpPr>
          <p:cNvPr id="87" name="Google Shape;87;p1"/>
          <p:cNvSpPr txBox="1"/>
          <p:nvPr/>
        </p:nvSpPr>
        <p:spPr>
          <a:xfrm>
            <a:off x="253764" y="5687113"/>
            <a:ext cx="3640974" cy="430887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ja-JP" sz="1200" u="none" cap="none" strike="noStrike">
                <a:solidFill>
                  <a:srgbClr val="222222"/>
                </a:solidFill>
                <a:latin typeface="Meiryo"/>
                <a:ea typeface="Meiryo"/>
                <a:cs typeface="Meiryo"/>
                <a:sym typeface="Meiryo"/>
              </a:rPr>
              <a:t>原則1</a:t>
            </a:r>
            <a:r>
              <a:rPr b="1" lang="ja-JP" sz="1200">
                <a:solidFill>
                  <a:srgbClr val="222222"/>
                </a:solidFill>
                <a:latin typeface="Meiryo"/>
                <a:ea typeface="Meiryo"/>
                <a:cs typeface="Meiryo"/>
                <a:sym typeface="Meiryo"/>
              </a:rPr>
              <a:t>0</a:t>
            </a:r>
            <a:r>
              <a:rPr b="1" i="0" lang="ja-JP" sz="1200" u="none" cap="none" strike="noStrike">
                <a:solidFill>
                  <a:srgbClr val="222222"/>
                </a:solidFill>
                <a:latin typeface="Meiryo"/>
                <a:ea typeface="Meiryo"/>
                <a:cs typeface="Meiryo"/>
                <a:sym typeface="Meiryo"/>
              </a:rPr>
              <a:t>名以上集まれば出張講習にも対応致します</a:t>
            </a:r>
            <a:endParaRPr b="1" i="0" sz="1200" u="none" cap="none" strike="noStrike">
              <a:solidFill>
                <a:srgbClr val="222222"/>
              </a:solidFill>
              <a:latin typeface="Meiryo"/>
              <a:ea typeface="Meiryo"/>
              <a:cs typeface="Meiryo"/>
              <a:sym typeface="Meiryo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ja-JP" sz="1000" u="none" cap="none" strike="noStrike">
                <a:solidFill>
                  <a:srgbClr val="222222"/>
                </a:solidFill>
                <a:latin typeface="Meiryo"/>
                <a:ea typeface="Meiryo"/>
                <a:cs typeface="Meiryo"/>
                <a:sym typeface="Meiryo"/>
              </a:rPr>
              <a:t>お客様の会議室で、現場事務所で、ご指定場所で</a:t>
            </a:r>
            <a:endParaRPr b="1" i="0" sz="1000" u="none" cap="none" strike="noStrike">
              <a:solidFill>
                <a:srgbClr val="222222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pic>
        <p:nvPicPr>
          <p:cNvPr id="88" name="Google Shape;88;p1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469782" y="76773"/>
            <a:ext cx="5918436" cy="545623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テーマ">
  <a:themeElements>
    <a:clrScheme name="Office テーマ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2025-04-24T20:54:26Z</dcterms:created>
  <dc:creator>高太郎 五十嵐</dc:creator>
</cp:coreProperties>
</file>